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6" r:id="rId3"/>
    <p:sldId id="275" r:id="rId4"/>
    <p:sldId id="260" r:id="rId5"/>
    <p:sldId id="276" r:id="rId6"/>
    <p:sldId id="270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8D100-AD15-4716-9EB1-E8D6F3F7EE4A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DB18A-E48C-4328-8C68-F1F904F92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8D100-AD15-4716-9EB1-E8D6F3F7EE4A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DB18A-E48C-4328-8C68-F1F904F92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8D100-AD15-4716-9EB1-E8D6F3F7EE4A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DB18A-E48C-4328-8C68-F1F904F92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8D100-AD15-4716-9EB1-E8D6F3F7EE4A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DB18A-E48C-4328-8C68-F1F904F92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8D100-AD15-4716-9EB1-E8D6F3F7EE4A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DB18A-E48C-4328-8C68-F1F904F92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8D100-AD15-4716-9EB1-E8D6F3F7EE4A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DB18A-E48C-4328-8C68-F1F904F92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8D100-AD15-4716-9EB1-E8D6F3F7EE4A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DB18A-E48C-4328-8C68-F1F904F92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8D100-AD15-4716-9EB1-E8D6F3F7EE4A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DB18A-E48C-4328-8C68-F1F904F92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8D100-AD15-4716-9EB1-E8D6F3F7EE4A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DB18A-E48C-4328-8C68-F1F904F92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8D100-AD15-4716-9EB1-E8D6F3F7EE4A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DB18A-E48C-4328-8C68-F1F904F92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8D100-AD15-4716-9EB1-E8D6F3F7EE4A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DB18A-E48C-4328-8C68-F1F904F92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8D100-AD15-4716-9EB1-E8D6F3F7EE4A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DB18A-E48C-4328-8C68-F1F904F92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gif"/><Relationship Id="rId4" Type="http://schemas.openxmlformats.org/officeDocument/2006/relationships/image" Target="../media/image6.gif"/><Relationship Id="rId9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13" Type="http://schemas.openxmlformats.org/officeDocument/2006/relationships/image" Target="../media/image19.gif"/><Relationship Id="rId3" Type="http://schemas.openxmlformats.org/officeDocument/2006/relationships/image" Target="../media/image13.jpeg"/><Relationship Id="rId7" Type="http://schemas.openxmlformats.org/officeDocument/2006/relationships/image" Target="../media/image7.gif"/><Relationship Id="rId12" Type="http://schemas.openxmlformats.org/officeDocument/2006/relationships/image" Target="../media/image18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11.gif"/><Relationship Id="rId11" Type="http://schemas.openxmlformats.org/officeDocument/2006/relationships/image" Target="../media/image17.gif"/><Relationship Id="rId5" Type="http://schemas.openxmlformats.org/officeDocument/2006/relationships/image" Target="../media/image14.gif"/><Relationship Id="rId15" Type="http://schemas.openxmlformats.org/officeDocument/2006/relationships/image" Target="../media/image21.png"/><Relationship Id="rId10" Type="http://schemas.openxmlformats.org/officeDocument/2006/relationships/image" Target="../media/image16.gif"/><Relationship Id="rId4" Type="http://schemas.openxmlformats.org/officeDocument/2006/relationships/image" Target="../media/image5.gif"/><Relationship Id="rId9" Type="http://schemas.openxmlformats.org/officeDocument/2006/relationships/image" Target="../media/image15.gif"/><Relationship Id="rId14" Type="http://schemas.openxmlformats.org/officeDocument/2006/relationships/image" Target="../media/image2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Star\Мои документы\Рисунок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428736"/>
            <a:ext cx="5562601" cy="3949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5072097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 descr="C:\Documents and Settings\Admin\Рабочий стол\Zvonok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500174"/>
            <a:ext cx="5544794" cy="3925969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835669"/>
            <a:ext cx="3714776" cy="4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9397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Подберите однокоренные глаголы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			</a:t>
            </a:r>
          </a:p>
          <a:p>
            <a:pPr>
              <a:buNone/>
            </a:pPr>
            <a:r>
              <a:rPr lang="ru-RU" sz="4300" dirty="0" smtClean="0"/>
              <a:t>               </a:t>
            </a:r>
          </a:p>
          <a:p>
            <a:pPr>
              <a:buNone/>
            </a:pPr>
            <a:r>
              <a:rPr lang="ru-RU" sz="4300" dirty="0" smtClean="0"/>
              <a:t>                           </a:t>
            </a:r>
            <a:r>
              <a:rPr lang="ru-RU" sz="4800" dirty="0" smtClean="0">
                <a:latin typeface="+mj-lt"/>
                <a:ea typeface="+mj-ea"/>
                <a:cs typeface="+mj-cs"/>
              </a:rPr>
              <a:t>летят</a:t>
            </a:r>
          </a:p>
          <a:p>
            <a:pPr>
              <a:buNone/>
            </a:pPr>
            <a:r>
              <a:rPr lang="ru-RU" sz="4300" dirty="0" smtClean="0"/>
              <a:t>                 </a:t>
            </a:r>
          </a:p>
          <a:p>
            <a:pPr>
              <a:buNone/>
            </a:pPr>
            <a:r>
              <a:rPr lang="ru-RU" sz="4300" dirty="0" smtClean="0"/>
              <a:t>               </a:t>
            </a:r>
          </a:p>
          <a:p>
            <a:pPr>
              <a:buNone/>
            </a:pPr>
            <a:r>
              <a:rPr lang="ru-RU" sz="4300" dirty="0" smtClean="0"/>
              <a:t>              </a:t>
            </a:r>
            <a:endParaRPr lang="ru-RU" sz="4300" dirty="0"/>
          </a:p>
        </p:txBody>
      </p:sp>
      <p:pic>
        <p:nvPicPr>
          <p:cNvPr id="4" name="Picture 24" descr="001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428736"/>
            <a:ext cx="2152746" cy="1041369"/>
          </a:xfrm>
          <a:prstGeom prst="rect">
            <a:avLst/>
          </a:prstGeom>
          <a:noFill/>
        </p:spPr>
      </p:pic>
      <p:pic>
        <p:nvPicPr>
          <p:cNvPr id="5" name="Picture 12" descr="http://animashky.ru/flist/objiv/311/10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3071810"/>
            <a:ext cx="1792943" cy="952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8" descr="J00761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44" y="1071546"/>
            <a:ext cx="766763" cy="576263"/>
          </a:xfrm>
          <a:prstGeom prst="rect">
            <a:avLst/>
          </a:prstGeom>
          <a:noFill/>
        </p:spPr>
      </p:pic>
      <p:pic>
        <p:nvPicPr>
          <p:cNvPr id="7" name="Picture 5" descr="C:\Documents and Settings\323\Рабочий стол\Портфель\большие анимашки\ю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2643182"/>
            <a:ext cx="7874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http://animashky.ru/flist/objiv/311/10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00438"/>
            <a:ext cx="1255057" cy="666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ptah7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5084763"/>
            <a:ext cx="8713788" cy="1584325"/>
          </a:xfrm>
          <a:prstGeom prst="rect">
            <a:avLst/>
          </a:prstGeom>
          <a:noFill/>
        </p:spPr>
      </p:pic>
      <p:pic>
        <p:nvPicPr>
          <p:cNvPr id="11" name="Picture 6" descr="http://www.fantasyflash.ru/anime/bird/image/bird3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1142984"/>
            <a:ext cx="11430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C:\Documents and Settings\323\Рабочий стол\Портфель\большие анимашки\086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74" y="2143116"/>
            <a:ext cx="92868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0" descr="http://animashky.ru/flist/objiv/311/1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86188" y="142875"/>
            <a:ext cx="104775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animashky.ru/flist/objiv/311/29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3" y="1138708"/>
            <a:ext cx="6119164" cy="3847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bp21.org.by/p/book/bris42b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8902469" cy="651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http://animashky.ru/flist/objiv/311/10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28604"/>
            <a:ext cx="15240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BD13642_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428604"/>
            <a:ext cx="1033462" cy="935038"/>
          </a:xfrm>
          <a:prstGeom prst="rect">
            <a:avLst/>
          </a:prstGeom>
          <a:noFill/>
        </p:spPr>
      </p:pic>
      <p:pic>
        <p:nvPicPr>
          <p:cNvPr id="9" name="Picture 10" descr="http://animashky.ru/flist/objiv/311/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8" y="428604"/>
            <a:ext cx="104775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C:\Documents and Settings\323\Рабочий стол\Портфель\большие анимашки\ю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43834" y="571480"/>
            <a:ext cx="100330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4" descr="0019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43306" y="2285992"/>
            <a:ext cx="2448103" cy="1184245"/>
          </a:xfrm>
          <a:prstGeom prst="rect">
            <a:avLst/>
          </a:prstGeom>
          <a:noFill/>
        </p:spPr>
      </p:pic>
      <p:pic>
        <p:nvPicPr>
          <p:cNvPr id="12" name="Picture 12" descr="Копия f245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027988" y="2420938"/>
            <a:ext cx="666750" cy="762000"/>
          </a:xfrm>
          <a:prstGeom prst="rect">
            <a:avLst/>
          </a:prstGeom>
          <a:noFill/>
        </p:spPr>
      </p:pic>
      <p:pic>
        <p:nvPicPr>
          <p:cNvPr id="13" name="Picture 17" descr="0013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590584" y="3214686"/>
            <a:ext cx="3553416" cy="1695449"/>
          </a:xfrm>
          <a:prstGeom prst="rect">
            <a:avLst/>
          </a:prstGeom>
          <a:noFill/>
        </p:spPr>
      </p:pic>
      <p:pic>
        <p:nvPicPr>
          <p:cNvPr id="14" name="Picture 7" descr="http://capilka.narod.ru/grafika/gif/ptica/ptica1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500958" y="4500570"/>
            <a:ext cx="9525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8" descr="0015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787900" y="4005263"/>
            <a:ext cx="3570314" cy="1666860"/>
          </a:xfrm>
          <a:prstGeom prst="rect">
            <a:avLst/>
          </a:prstGeom>
          <a:noFill/>
        </p:spPr>
      </p:pic>
      <p:pic>
        <p:nvPicPr>
          <p:cNvPr id="16" name="Picture 11" descr="Копия f244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203575" y="4508500"/>
            <a:ext cx="838200" cy="638175"/>
          </a:xfrm>
          <a:prstGeom prst="rect">
            <a:avLst/>
          </a:prstGeom>
          <a:noFill/>
        </p:spPr>
      </p:pic>
      <p:pic>
        <p:nvPicPr>
          <p:cNvPr id="17" name="Picture 8" descr="nambe6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214414" y="4000504"/>
            <a:ext cx="596900" cy="463550"/>
          </a:xfrm>
          <a:prstGeom prst="rect">
            <a:avLst/>
          </a:prstGeom>
          <a:noFill/>
        </p:spPr>
      </p:pic>
      <p:pic>
        <p:nvPicPr>
          <p:cNvPr id="18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orest.wav"/>
          </p:nvPr>
        </p:nvPicPr>
        <p:blipFill>
          <a:blip r:embed="rId15"/>
          <a:srcRect/>
          <a:stretch>
            <a:fillRect/>
          </a:stretch>
        </p:blipFill>
        <p:spPr>
          <a:xfrm>
            <a:off x="1476375" y="5876925"/>
            <a:ext cx="304800" cy="304800"/>
          </a:xfrm>
          <a:prstGeom prst="rect">
            <a:avLst/>
          </a:prstGeom>
          <a:ln/>
        </p:spPr>
      </p:pic>
      <p:pic>
        <p:nvPicPr>
          <p:cNvPr id="19" name="Picture 19" descr="0015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11189" y="1785926"/>
            <a:ext cx="3189804" cy="1039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16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AG00390_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595" y="2857497"/>
            <a:ext cx="2836611" cy="3524274"/>
          </a:xfrm>
          <a:noFill/>
        </p:spPr>
      </p:pic>
      <p:pic>
        <p:nvPicPr>
          <p:cNvPr id="5" name="Picture 3" descr="E:\AG00396_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4357694"/>
            <a:ext cx="2417762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357166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428604"/>
            <a:ext cx="409575" cy="419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5272" y="785794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428604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285728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1500174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2143116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285728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34" y="2071678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 descr="E:\SWScan0009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2928934"/>
            <a:ext cx="245745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48" y="3571876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1857364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2857496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1428728" y="1285860"/>
            <a:ext cx="650085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</a:t>
            </a:r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  наступающим                  </a:t>
            </a:r>
          </a:p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</a:t>
            </a:r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Новым годом!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21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785794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1071546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785794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58214" y="285728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2462" y="1285860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1285860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214422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785794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214290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1928802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2000240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928670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285860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14290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44" y="142852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14" descr="E:\WB017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2071678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1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1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1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2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24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2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0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30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00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33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3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0"/>
                            </p:stCondLst>
                            <p:childTnLst>
                              <p:par>
                                <p:cTn id="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39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000"/>
                            </p:stCondLst>
                            <p:childTnLst>
                              <p:par>
                                <p:cTn id="4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42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9000"/>
                            </p:stCondLst>
                            <p:childTnLst>
                              <p:par>
                                <p:cTn id="4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45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2000"/>
                            </p:stCondLst>
                            <p:childTnLst>
                              <p:par>
                                <p:cTn id="4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48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0"/>
                            </p:stCondLst>
                            <p:childTnLst>
                              <p:par>
                                <p:cTn id="5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51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8000"/>
                            </p:stCondLst>
                            <p:childTnLst>
                              <p:par>
                                <p:cTn id="5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54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1000"/>
                            </p:stCondLst>
                            <p:childTnLst>
                              <p:par>
                                <p:cTn id="5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57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4000"/>
                            </p:stCondLst>
                            <p:childTnLst>
                              <p:par>
                                <p:cTn id="5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60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7000"/>
                            </p:stCondLst>
                            <p:childTnLst>
                              <p:par>
                                <p:cTn id="6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63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0"/>
                            </p:stCondLst>
                            <p:childTnLst>
                              <p:par>
                                <p:cTn id="6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66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3000"/>
                            </p:stCondLst>
                            <p:childTnLst>
                              <p:par>
                                <p:cTn id="6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69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000"/>
                            </p:stCondLst>
                            <p:childTnLst>
                              <p:par>
                                <p:cTn id="7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72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9000"/>
                            </p:stCondLst>
                            <p:childTnLst>
                              <p:par>
                                <p:cTn id="7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75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2000"/>
                            </p:stCondLst>
                            <p:childTnLst>
                              <p:par>
                                <p:cTn id="7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78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0"/>
                            </p:stCondLst>
                            <p:childTnLst>
                              <p:par>
                                <p:cTn id="8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81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8000"/>
                            </p:stCondLst>
                            <p:childTnLst>
                              <p:par>
                                <p:cTn id="8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84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1000"/>
                            </p:stCondLst>
                            <p:childTnLst>
                              <p:par>
                                <p:cTn id="8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88889E-6 L 0.00799 0.80834 " pathEditMode="relative" ptsTypes="AA">
                                      <p:cBhvr>
                                        <p:cTn id="87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10</Words>
  <Application>Microsoft Office PowerPoint</Application>
  <PresentationFormat>Экран (4:3)</PresentationFormat>
  <Paragraphs>10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 </vt:lpstr>
      <vt:lpstr>Слайд 3</vt:lpstr>
      <vt:lpstr>Подберите однокоренные глаголы</vt:lpstr>
      <vt:lpstr>Слайд 5</vt:lpstr>
      <vt:lpstr>Слайд 6</vt:lpstr>
      <vt:lpstr>Слайд 7</vt:lpstr>
    </vt:vector>
  </TitlesOfParts>
  <Company>Гимназия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Звонок </dc:title>
  <dc:creator>User</dc:creator>
  <cp:lastModifiedBy>School</cp:lastModifiedBy>
  <cp:revision>56</cp:revision>
  <dcterms:created xsi:type="dcterms:W3CDTF">2009-12-04T09:33:27Z</dcterms:created>
  <dcterms:modified xsi:type="dcterms:W3CDTF">2009-12-16T12:14:08Z</dcterms:modified>
</cp:coreProperties>
</file>